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 rot="20053282">
            <a:off x="2460899" y="906737"/>
            <a:ext cx="3089051" cy="865714"/>
          </a:xfrm>
        </p:spPr>
        <p:txBody>
          <a:bodyPr/>
          <a:lstStyle/>
          <a:p>
            <a:r>
              <a:rPr lang="es-ES" sz="2400" dirty="0" smtClean="0"/>
              <a:t>¡Qué revoltijo de tarjetas! ¿Me ayudas a ordenarlas?</a:t>
            </a:r>
            <a:endParaRPr lang="es-ES" sz="24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8" r="9349" b="5069"/>
          <a:stretch/>
        </p:blipFill>
        <p:spPr>
          <a:xfrm>
            <a:off x="122338" y="68227"/>
            <a:ext cx="2022764" cy="2562944"/>
          </a:xfrm>
          <a:prstGeom prst="rect">
            <a:avLst/>
          </a:prstGeom>
        </p:spPr>
      </p:pic>
      <p:sp>
        <p:nvSpPr>
          <p:cNvPr id="7" name="6 Tarjeta"/>
          <p:cNvSpPr/>
          <p:nvPr/>
        </p:nvSpPr>
        <p:spPr>
          <a:xfrm>
            <a:off x="5472100" y="3467737"/>
            <a:ext cx="1080120" cy="619619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400092" y="35823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clase</a:t>
            </a:r>
            <a:endParaRPr lang="es-ES" dirty="0"/>
          </a:p>
        </p:txBody>
      </p:sp>
      <p:sp>
        <p:nvSpPr>
          <p:cNvPr id="9" name="8 Tarjeta"/>
          <p:cNvSpPr/>
          <p:nvPr/>
        </p:nvSpPr>
        <p:spPr>
          <a:xfrm rot="19571792">
            <a:off x="7578169" y="5355214"/>
            <a:ext cx="936104" cy="540060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Tarjeta"/>
          <p:cNvSpPr/>
          <p:nvPr/>
        </p:nvSpPr>
        <p:spPr>
          <a:xfrm>
            <a:off x="3788091" y="3001598"/>
            <a:ext cx="1224136" cy="580710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Tarjeta"/>
          <p:cNvSpPr/>
          <p:nvPr/>
        </p:nvSpPr>
        <p:spPr>
          <a:xfrm>
            <a:off x="377636" y="5479787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Tarjeta"/>
          <p:cNvSpPr/>
          <p:nvPr/>
        </p:nvSpPr>
        <p:spPr>
          <a:xfrm rot="1427629">
            <a:off x="4175956" y="5455690"/>
            <a:ext cx="2304256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 rot="19515225">
            <a:off x="7546959" y="5410948"/>
            <a:ext cx="106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Él tiene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777561" y="31543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15 años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63855" y="557623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y</a:t>
            </a:r>
            <a:r>
              <a:rPr lang="es-ES" dirty="0" smtClean="0"/>
              <a:t> Daniel, su padre, 44. </a:t>
            </a:r>
          </a:p>
        </p:txBody>
      </p:sp>
      <p:sp>
        <p:nvSpPr>
          <p:cNvPr id="17" name="16 CuadroTexto"/>
          <p:cNvSpPr txBox="1"/>
          <p:nvPr/>
        </p:nvSpPr>
        <p:spPr>
          <a:xfrm rot="1409961">
            <a:off x="4247964" y="552856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¿Cuántos años más tiene su padre?</a:t>
            </a:r>
            <a:endParaRPr lang="es-ES" dirty="0"/>
          </a:p>
        </p:txBody>
      </p:sp>
      <p:sp>
        <p:nvSpPr>
          <p:cNvPr id="19" name="18 Tarjeta"/>
          <p:cNvSpPr/>
          <p:nvPr/>
        </p:nvSpPr>
        <p:spPr>
          <a:xfrm>
            <a:off x="4572000" y="1653372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Tarjeta"/>
          <p:cNvSpPr/>
          <p:nvPr/>
        </p:nvSpPr>
        <p:spPr>
          <a:xfrm>
            <a:off x="2202276" y="4272220"/>
            <a:ext cx="1737110" cy="796926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Tarjeta"/>
          <p:cNvSpPr/>
          <p:nvPr/>
        </p:nvSpPr>
        <p:spPr>
          <a:xfrm rot="1907948">
            <a:off x="187272" y="4274639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Tarjeta"/>
          <p:cNvSpPr/>
          <p:nvPr/>
        </p:nvSpPr>
        <p:spPr>
          <a:xfrm>
            <a:off x="5885447" y="4293096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Tarjeta"/>
          <p:cNvSpPr/>
          <p:nvPr/>
        </p:nvSpPr>
        <p:spPr>
          <a:xfrm>
            <a:off x="7217112" y="3061845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Tarjeta"/>
          <p:cNvSpPr/>
          <p:nvPr/>
        </p:nvSpPr>
        <p:spPr>
          <a:xfrm rot="1398230">
            <a:off x="7309311" y="528686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Tarjeta"/>
          <p:cNvSpPr/>
          <p:nvPr/>
        </p:nvSpPr>
        <p:spPr>
          <a:xfrm>
            <a:off x="187272" y="2942946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Tarjeta"/>
          <p:cNvSpPr/>
          <p:nvPr/>
        </p:nvSpPr>
        <p:spPr>
          <a:xfrm>
            <a:off x="4400159" y="4383219"/>
            <a:ext cx="1152128" cy="496670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Tarjeta"/>
          <p:cNvSpPr/>
          <p:nvPr/>
        </p:nvSpPr>
        <p:spPr>
          <a:xfrm>
            <a:off x="7092280" y="1556792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4516136" y="438321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 Pedro</a:t>
            </a:r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093233" y="16513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</a:t>
            </a:r>
            <a:r>
              <a:rPr lang="es-ES" dirty="0" smtClean="0"/>
              <a:t>e han preguntado </a:t>
            </a:r>
            <a:endParaRPr lang="es-ES" dirty="0"/>
          </a:p>
        </p:txBody>
      </p:sp>
      <p:sp>
        <p:nvSpPr>
          <p:cNvPr id="30" name="29 Tarjeta"/>
          <p:cNvSpPr/>
          <p:nvPr/>
        </p:nvSpPr>
        <p:spPr>
          <a:xfrm>
            <a:off x="2364513" y="5444019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CuadroTexto"/>
          <p:cNvSpPr txBox="1"/>
          <p:nvPr/>
        </p:nvSpPr>
        <p:spPr>
          <a:xfrm>
            <a:off x="2438338" y="5479787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edad de su padre.</a:t>
            </a:r>
            <a:endParaRPr lang="es-E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644008" y="170254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¡Me encantan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234648" y="4365974"/>
            <a:ext cx="1771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</a:t>
            </a:r>
            <a:r>
              <a:rPr lang="es-ES" dirty="0" smtClean="0"/>
              <a:t>as colecciones de cromos!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 rot="1948769">
            <a:off x="187272" y="4383219"/>
            <a:ext cx="1761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Hoy empiezo</a:t>
            </a:r>
          </a:p>
          <a:p>
            <a:r>
              <a:rPr lang="es-ES" dirty="0" smtClean="0"/>
              <a:t>una.</a:t>
            </a:r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5796136" y="4483598"/>
            <a:ext cx="17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Una vez al mes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7306487" y="3131216"/>
            <a:ext cx="1414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vienen en el paquete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 rot="1300613">
            <a:off x="7365861" y="798700"/>
            <a:ext cx="145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30 cromos.</a:t>
            </a:r>
            <a:endParaRPr lang="es-ES" dirty="0"/>
          </a:p>
        </p:txBody>
      </p:sp>
      <p:sp>
        <p:nvSpPr>
          <p:cNvPr id="38" name="37 Tarjeta"/>
          <p:cNvSpPr/>
          <p:nvPr/>
        </p:nvSpPr>
        <p:spPr>
          <a:xfrm rot="19115319">
            <a:off x="2021219" y="2888475"/>
            <a:ext cx="1512168" cy="792088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CuadroTexto"/>
          <p:cNvSpPr txBox="1"/>
          <p:nvPr/>
        </p:nvSpPr>
        <p:spPr>
          <a:xfrm>
            <a:off x="297097" y="3015824"/>
            <a:ext cx="129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¿Cuántos cromos</a:t>
            </a:r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 rot="19068580">
            <a:off x="2072421" y="2968787"/>
            <a:ext cx="1598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</a:t>
            </a:r>
            <a:r>
              <a:rPr lang="es-ES" dirty="0" smtClean="0"/>
              <a:t>endré dentro de  un año?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15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174</TotalTime>
  <Words>77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¡Qué revoltijo de tarjetas! ¿Me ayudas a ordenarlas?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de PRIMARIA</dc:title>
  <dc:creator>Vicky Carranza</dc:creator>
  <cp:lastModifiedBy>Ricardo</cp:lastModifiedBy>
  <cp:revision>28</cp:revision>
  <dcterms:created xsi:type="dcterms:W3CDTF">2016-05-14T09:26:07Z</dcterms:created>
  <dcterms:modified xsi:type="dcterms:W3CDTF">2016-06-04T18:44:06Z</dcterms:modified>
</cp:coreProperties>
</file>