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2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80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B497D-350A-4518-8F87-7F267BAE8B92}" type="datetimeFigureOut">
              <a:rPr lang="es-ES" smtClean="0"/>
              <a:t>04/06/2016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11062-C626-450D-9AC0-800CBE265E8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B497D-350A-4518-8F87-7F267BAE8B92}" type="datetimeFigureOut">
              <a:rPr lang="es-ES" smtClean="0"/>
              <a:t>04/06/2016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11062-C626-450D-9AC0-800CBE265E8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B497D-350A-4518-8F87-7F267BAE8B92}" type="datetimeFigureOut">
              <a:rPr lang="es-ES" smtClean="0"/>
              <a:t>04/06/2016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11062-C626-450D-9AC0-800CBE265E8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B497D-350A-4518-8F87-7F267BAE8B92}" type="datetimeFigureOut">
              <a:rPr lang="es-ES" smtClean="0"/>
              <a:t>04/06/2016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11062-C626-450D-9AC0-800CBE265E8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B497D-350A-4518-8F87-7F267BAE8B92}" type="datetimeFigureOut">
              <a:rPr lang="es-ES" smtClean="0"/>
              <a:t>04/06/2016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11062-C626-450D-9AC0-800CBE265E8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B497D-350A-4518-8F87-7F267BAE8B92}" type="datetimeFigureOut">
              <a:rPr lang="es-ES" smtClean="0"/>
              <a:t>04/06/2016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11062-C626-450D-9AC0-800CBE265E86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B497D-350A-4518-8F87-7F267BAE8B92}" type="datetimeFigureOut">
              <a:rPr lang="es-ES" smtClean="0"/>
              <a:t>04/06/2016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11062-C626-450D-9AC0-800CBE265E8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B497D-350A-4518-8F87-7F267BAE8B92}" type="datetimeFigureOut">
              <a:rPr lang="es-ES" smtClean="0"/>
              <a:t>04/06/2016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11062-C626-450D-9AC0-800CBE265E8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B497D-350A-4518-8F87-7F267BAE8B92}" type="datetimeFigureOut">
              <a:rPr lang="es-ES" smtClean="0"/>
              <a:t>04/06/2016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11062-C626-450D-9AC0-800CBE265E8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B497D-350A-4518-8F87-7F267BAE8B92}" type="datetimeFigureOut">
              <a:rPr lang="es-ES" smtClean="0"/>
              <a:t>04/06/2016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CA11062-C626-450D-9AC0-800CBE265E8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B497D-350A-4518-8F87-7F267BAE8B92}" type="datetimeFigureOut">
              <a:rPr lang="es-ES" smtClean="0"/>
              <a:t>04/06/2016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11062-C626-450D-9AC0-800CBE265E8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D8CB497D-350A-4518-8F87-7F267BAE8B92}" type="datetimeFigureOut">
              <a:rPr lang="es-ES" smtClean="0"/>
              <a:t>04/06/2016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8CA11062-C626-450D-9AC0-800CBE265E86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 rot="20053282">
            <a:off x="2460899" y="906737"/>
            <a:ext cx="3089051" cy="865714"/>
          </a:xfrm>
        </p:spPr>
        <p:txBody>
          <a:bodyPr/>
          <a:lstStyle/>
          <a:p>
            <a:r>
              <a:rPr lang="es-ES" sz="2400" dirty="0" smtClean="0"/>
              <a:t>¡Qué revoltijo de tarjetas! ¿Me ayudas a ordenarlas?</a:t>
            </a:r>
            <a:endParaRPr lang="es-ES" sz="2400" dirty="0"/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28" r="9349" b="5069"/>
          <a:stretch/>
        </p:blipFill>
        <p:spPr>
          <a:xfrm>
            <a:off x="122338" y="68227"/>
            <a:ext cx="2022764" cy="2562944"/>
          </a:xfrm>
          <a:prstGeom prst="rect">
            <a:avLst/>
          </a:prstGeom>
        </p:spPr>
      </p:pic>
      <p:sp>
        <p:nvSpPr>
          <p:cNvPr id="7" name="6 Tarjeta"/>
          <p:cNvSpPr/>
          <p:nvPr/>
        </p:nvSpPr>
        <p:spPr>
          <a:xfrm>
            <a:off x="5472100" y="3467737"/>
            <a:ext cx="1080120" cy="619619"/>
          </a:xfrm>
          <a:prstGeom prst="flowChartPunchedCar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CuadroTexto"/>
          <p:cNvSpPr txBox="1"/>
          <p:nvPr/>
        </p:nvSpPr>
        <p:spPr>
          <a:xfrm>
            <a:off x="5400092" y="3582308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en clase</a:t>
            </a:r>
            <a:endParaRPr lang="es-ES" dirty="0"/>
          </a:p>
        </p:txBody>
      </p:sp>
      <p:sp>
        <p:nvSpPr>
          <p:cNvPr id="9" name="8 Tarjeta"/>
          <p:cNvSpPr/>
          <p:nvPr/>
        </p:nvSpPr>
        <p:spPr>
          <a:xfrm rot="19571792">
            <a:off x="7578169" y="5355214"/>
            <a:ext cx="936104" cy="540060"/>
          </a:xfrm>
          <a:prstGeom prst="flowChartPunchedCar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Tarjeta"/>
          <p:cNvSpPr/>
          <p:nvPr/>
        </p:nvSpPr>
        <p:spPr>
          <a:xfrm>
            <a:off x="3788091" y="3001598"/>
            <a:ext cx="1224136" cy="580710"/>
          </a:xfrm>
          <a:prstGeom prst="flowChartPunchedCar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10 Tarjeta"/>
          <p:cNvSpPr/>
          <p:nvPr/>
        </p:nvSpPr>
        <p:spPr>
          <a:xfrm>
            <a:off x="377636" y="5479787"/>
            <a:ext cx="1512168" cy="792088"/>
          </a:xfrm>
          <a:prstGeom prst="flowChartPunchedCar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11 Tarjeta"/>
          <p:cNvSpPr/>
          <p:nvPr/>
        </p:nvSpPr>
        <p:spPr>
          <a:xfrm rot="1427629">
            <a:off x="4175956" y="5455690"/>
            <a:ext cx="2304256" cy="792088"/>
          </a:xfrm>
          <a:prstGeom prst="flowChartPunchedCar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12 CuadroTexto"/>
          <p:cNvSpPr txBox="1"/>
          <p:nvPr/>
        </p:nvSpPr>
        <p:spPr>
          <a:xfrm rot="19515225">
            <a:off x="7546959" y="5410948"/>
            <a:ext cx="10647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Él tiene</a:t>
            </a:r>
            <a:endParaRPr lang="es-ES" dirty="0"/>
          </a:p>
        </p:txBody>
      </p:sp>
      <p:sp>
        <p:nvSpPr>
          <p:cNvPr id="14" name="13 CuadroTexto"/>
          <p:cNvSpPr txBox="1"/>
          <p:nvPr/>
        </p:nvSpPr>
        <p:spPr>
          <a:xfrm>
            <a:off x="3777561" y="3154324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15 años</a:t>
            </a:r>
            <a:endParaRPr lang="es-ES" dirty="0"/>
          </a:p>
        </p:txBody>
      </p:sp>
      <p:sp>
        <p:nvSpPr>
          <p:cNvPr id="15" name="14 CuadroTexto"/>
          <p:cNvSpPr txBox="1"/>
          <p:nvPr/>
        </p:nvSpPr>
        <p:spPr>
          <a:xfrm>
            <a:off x="463855" y="5576230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y</a:t>
            </a:r>
            <a:r>
              <a:rPr lang="es-ES" dirty="0" smtClean="0"/>
              <a:t> Daniel, su padre, 44. </a:t>
            </a:r>
          </a:p>
        </p:txBody>
      </p:sp>
      <p:sp>
        <p:nvSpPr>
          <p:cNvPr id="17" name="16 CuadroTexto"/>
          <p:cNvSpPr txBox="1"/>
          <p:nvPr/>
        </p:nvSpPr>
        <p:spPr>
          <a:xfrm rot="1409961">
            <a:off x="4247964" y="5528568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¿Cuántos años más tiene su padre?</a:t>
            </a:r>
            <a:endParaRPr lang="es-ES" dirty="0"/>
          </a:p>
        </p:txBody>
      </p:sp>
      <p:sp>
        <p:nvSpPr>
          <p:cNvPr id="19" name="18 Tarjeta"/>
          <p:cNvSpPr/>
          <p:nvPr/>
        </p:nvSpPr>
        <p:spPr>
          <a:xfrm>
            <a:off x="4572000" y="1653372"/>
            <a:ext cx="1512168" cy="792088"/>
          </a:xfrm>
          <a:prstGeom prst="flowChartPunchedCar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19 Tarjeta"/>
          <p:cNvSpPr/>
          <p:nvPr/>
        </p:nvSpPr>
        <p:spPr>
          <a:xfrm>
            <a:off x="2202276" y="4272220"/>
            <a:ext cx="1737110" cy="796926"/>
          </a:xfrm>
          <a:prstGeom prst="flowChartPunchedCar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20 Tarjeta"/>
          <p:cNvSpPr/>
          <p:nvPr/>
        </p:nvSpPr>
        <p:spPr>
          <a:xfrm rot="1907948">
            <a:off x="187272" y="4274639"/>
            <a:ext cx="1512168" cy="792088"/>
          </a:xfrm>
          <a:prstGeom prst="flowChartPunchedCar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21 Tarjeta"/>
          <p:cNvSpPr/>
          <p:nvPr/>
        </p:nvSpPr>
        <p:spPr>
          <a:xfrm>
            <a:off x="5885447" y="4293096"/>
            <a:ext cx="1512168" cy="792088"/>
          </a:xfrm>
          <a:prstGeom prst="flowChartPunchedCar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" name="22 Tarjeta"/>
          <p:cNvSpPr/>
          <p:nvPr/>
        </p:nvSpPr>
        <p:spPr>
          <a:xfrm>
            <a:off x="7217112" y="3061845"/>
            <a:ext cx="1512168" cy="792088"/>
          </a:xfrm>
          <a:prstGeom prst="flowChartPunchedCar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23 Tarjeta"/>
          <p:cNvSpPr/>
          <p:nvPr/>
        </p:nvSpPr>
        <p:spPr>
          <a:xfrm rot="1398230">
            <a:off x="7309311" y="528686"/>
            <a:ext cx="1512168" cy="792088"/>
          </a:xfrm>
          <a:prstGeom prst="flowChartPunchedCar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" name="24 Tarjeta"/>
          <p:cNvSpPr/>
          <p:nvPr/>
        </p:nvSpPr>
        <p:spPr>
          <a:xfrm>
            <a:off x="187272" y="2942946"/>
            <a:ext cx="1512168" cy="792088"/>
          </a:xfrm>
          <a:prstGeom prst="flowChartPunchedCar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25 Tarjeta"/>
          <p:cNvSpPr/>
          <p:nvPr/>
        </p:nvSpPr>
        <p:spPr>
          <a:xfrm>
            <a:off x="4400159" y="4383219"/>
            <a:ext cx="1152128" cy="496670"/>
          </a:xfrm>
          <a:prstGeom prst="flowChartPunchedCar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" name="26 Tarjeta"/>
          <p:cNvSpPr/>
          <p:nvPr/>
        </p:nvSpPr>
        <p:spPr>
          <a:xfrm>
            <a:off x="7092280" y="1556792"/>
            <a:ext cx="1512168" cy="792088"/>
          </a:xfrm>
          <a:prstGeom prst="flowChartPunchedCar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27 CuadroTexto"/>
          <p:cNvSpPr txBox="1"/>
          <p:nvPr/>
        </p:nvSpPr>
        <p:spPr>
          <a:xfrm>
            <a:off x="4516136" y="4383219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A Pedro</a:t>
            </a:r>
            <a:endParaRPr lang="es-ES" dirty="0"/>
          </a:p>
        </p:txBody>
      </p:sp>
      <p:sp>
        <p:nvSpPr>
          <p:cNvPr id="29" name="28 CuadroTexto"/>
          <p:cNvSpPr txBox="1"/>
          <p:nvPr/>
        </p:nvSpPr>
        <p:spPr>
          <a:xfrm>
            <a:off x="7093233" y="1651300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l</a:t>
            </a:r>
            <a:r>
              <a:rPr lang="es-ES" dirty="0" smtClean="0"/>
              <a:t>e han preguntado </a:t>
            </a:r>
            <a:endParaRPr lang="es-ES" dirty="0"/>
          </a:p>
        </p:txBody>
      </p:sp>
      <p:sp>
        <p:nvSpPr>
          <p:cNvPr id="30" name="29 Tarjeta"/>
          <p:cNvSpPr/>
          <p:nvPr/>
        </p:nvSpPr>
        <p:spPr>
          <a:xfrm>
            <a:off x="2364513" y="5444019"/>
            <a:ext cx="1512168" cy="792088"/>
          </a:xfrm>
          <a:prstGeom prst="flowChartPunchedCar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" name="30 CuadroTexto"/>
          <p:cNvSpPr txBox="1"/>
          <p:nvPr/>
        </p:nvSpPr>
        <p:spPr>
          <a:xfrm>
            <a:off x="2438338" y="5479787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la edad de su padre.</a:t>
            </a:r>
            <a:endParaRPr lang="es-ES" dirty="0"/>
          </a:p>
        </p:txBody>
      </p:sp>
      <p:sp>
        <p:nvSpPr>
          <p:cNvPr id="32" name="31 CuadroTexto"/>
          <p:cNvSpPr txBox="1"/>
          <p:nvPr/>
        </p:nvSpPr>
        <p:spPr>
          <a:xfrm>
            <a:off x="4644008" y="1702549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¡Me encantan</a:t>
            </a:r>
            <a:endParaRPr lang="es-ES" dirty="0"/>
          </a:p>
        </p:txBody>
      </p:sp>
      <p:sp>
        <p:nvSpPr>
          <p:cNvPr id="33" name="32 CuadroTexto"/>
          <p:cNvSpPr txBox="1"/>
          <p:nvPr/>
        </p:nvSpPr>
        <p:spPr>
          <a:xfrm>
            <a:off x="2234648" y="4365974"/>
            <a:ext cx="17718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l</a:t>
            </a:r>
            <a:r>
              <a:rPr lang="es-ES" dirty="0" smtClean="0"/>
              <a:t>as colecciones de cromos!</a:t>
            </a:r>
            <a:endParaRPr lang="es-ES" dirty="0"/>
          </a:p>
        </p:txBody>
      </p:sp>
      <p:sp>
        <p:nvSpPr>
          <p:cNvPr id="34" name="33 CuadroTexto"/>
          <p:cNvSpPr txBox="1"/>
          <p:nvPr/>
        </p:nvSpPr>
        <p:spPr>
          <a:xfrm rot="1948769">
            <a:off x="187272" y="4383219"/>
            <a:ext cx="17610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Hoy empiezo</a:t>
            </a:r>
          </a:p>
          <a:p>
            <a:r>
              <a:rPr lang="es-ES" dirty="0" smtClean="0"/>
              <a:t>una.</a:t>
            </a:r>
            <a:endParaRPr lang="es-ES" dirty="0"/>
          </a:p>
        </p:txBody>
      </p:sp>
      <p:sp>
        <p:nvSpPr>
          <p:cNvPr id="35" name="34 CuadroTexto"/>
          <p:cNvSpPr txBox="1"/>
          <p:nvPr/>
        </p:nvSpPr>
        <p:spPr>
          <a:xfrm>
            <a:off x="5796136" y="4483598"/>
            <a:ext cx="17828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Una vez al mes</a:t>
            </a:r>
            <a:endParaRPr lang="es-ES" dirty="0"/>
          </a:p>
        </p:txBody>
      </p:sp>
      <p:sp>
        <p:nvSpPr>
          <p:cNvPr id="36" name="35 CuadroTexto"/>
          <p:cNvSpPr txBox="1"/>
          <p:nvPr/>
        </p:nvSpPr>
        <p:spPr>
          <a:xfrm>
            <a:off x="7306487" y="3131216"/>
            <a:ext cx="14149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vienen en el paquete</a:t>
            </a:r>
            <a:endParaRPr lang="es-ES" dirty="0"/>
          </a:p>
        </p:txBody>
      </p:sp>
      <p:sp>
        <p:nvSpPr>
          <p:cNvPr id="37" name="36 CuadroTexto"/>
          <p:cNvSpPr txBox="1"/>
          <p:nvPr/>
        </p:nvSpPr>
        <p:spPr>
          <a:xfrm rot="1300613">
            <a:off x="7365861" y="798700"/>
            <a:ext cx="1455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30 cromos.</a:t>
            </a:r>
            <a:endParaRPr lang="es-ES" dirty="0"/>
          </a:p>
        </p:txBody>
      </p:sp>
      <p:sp>
        <p:nvSpPr>
          <p:cNvPr id="38" name="37 Tarjeta"/>
          <p:cNvSpPr/>
          <p:nvPr/>
        </p:nvSpPr>
        <p:spPr>
          <a:xfrm rot="19115319">
            <a:off x="2021219" y="2888475"/>
            <a:ext cx="1512168" cy="792088"/>
          </a:xfrm>
          <a:prstGeom prst="flowChartPunchedCar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9" name="38 CuadroTexto"/>
          <p:cNvSpPr txBox="1"/>
          <p:nvPr/>
        </p:nvSpPr>
        <p:spPr>
          <a:xfrm>
            <a:off x="297097" y="3015824"/>
            <a:ext cx="12925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¿Cuántos cromos</a:t>
            </a:r>
            <a:endParaRPr lang="es-ES" dirty="0"/>
          </a:p>
        </p:txBody>
      </p:sp>
      <p:sp>
        <p:nvSpPr>
          <p:cNvPr id="40" name="39 CuadroTexto"/>
          <p:cNvSpPr txBox="1"/>
          <p:nvPr/>
        </p:nvSpPr>
        <p:spPr>
          <a:xfrm rot="19068580">
            <a:off x="2072421" y="2968787"/>
            <a:ext cx="15987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t</a:t>
            </a:r>
            <a:r>
              <a:rPr lang="es-ES" dirty="0" smtClean="0"/>
              <a:t>endré dentro de  un año?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01561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ngulos">
  <a:themeElements>
    <a:clrScheme name="Ángulo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Ángulo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Ángulo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174</TotalTime>
  <Words>77</Words>
  <Application>Microsoft Office PowerPoint</Application>
  <PresentationFormat>Presentación en pantalla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Ángulos</vt:lpstr>
      <vt:lpstr>¡Qué revoltijo de tarjetas! ¿Me ayudas a ordenarlas?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3º de PRIMARIA</dc:title>
  <dc:creator>Vicky Carranza</dc:creator>
  <cp:lastModifiedBy>Ricardo</cp:lastModifiedBy>
  <cp:revision>28</cp:revision>
  <dcterms:created xsi:type="dcterms:W3CDTF">2016-05-14T09:26:07Z</dcterms:created>
  <dcterms:modified xsi:type="dcterms:W3CDTF">2016-06-04T18:44:06Z</dcterms:modified>
</cp:coreProperties>
</file>